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6" r:id="rId5"/>
    <p:sldId id="269" r:id="rId6"/>
    <p:sldId id="278" r:id="rId7"/>
    <p:sldId id="257" r:id="rId8"/>
    <p:sldId id="258" r:id="rId9"/>
    <p:sldId id="273" r:id="rId10"/>
    <p:sldId id="274" r:id="rId11"/>
    <p:sldId id="275" r:id="rId12"/>
    <p:sldId id="27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274" autoAdjust="0"/>
  </p:normalViewPr>
  <p:slideViewPr>
    <p:cSldViewPr snapToGrid="0" showGuides="1">
      <p:cViewPr varScale="1">
        <p:scale>
          <a:sx n="66" d="100"/>
          <a:sy n="66" d="100"/>
        </p:scale>
        <p:origin x="780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12.09.2024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of</a:t>
            </a:r>
            <a:br>
              <a:rPr lang="en-US" dirty="0"/>
            </a:br>
            <a:r>
              <a:rPr lang="en-US" dirty="0"/>
              <a:t>OS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Bikal</a:t>
            </a:r>
            <a:r>
              <a:rPr lang="en-US" dirty="0"/>
              <a:t> Thapa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BD9F491-31DA-8CFC-E5A8-DF85F9B8BE6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0155" r="10155"/>
          <a:stretch/>
        </p:blipFill>
        <p:spPr/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Overview</a:t>
            </a:r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71EEA7-6B0E-9C3C-5E29-C8745E4B486A}"/>
              </a:ext>
            </a:extLst>
          </p:cNvPr>
          <p:cNvSpPr txBox="1">
            <a:spLocks/>
          </p:cNvSpPr>
          <p:nvPr/>
        </p:nvSpPr>
        <p:spPr>
          <a:xfrm>
            <a:off x="838200" y="1984307"/>
            <a:ext cx="10323286" cy="3950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3200" dirty="0"/>
              <a:t>Introduction to OS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/>
              <a:t>Function Of OS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Memory Management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Management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Networking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Interface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Process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A8ACED70-289F-C9B7-A4CE-7C70821A6047}"/>
              </a:ext>
            </a:extLst>
          </p:cNvPr>
          <p:cNvSpPr/>
          <p:nvPr/>
        </p:nvSpPr>
        <p:spPr>
          <a:xfrm rot="20398213">
            <a:off x="-571213" y="6130183"/>
            <a:ext cx="1596571" cy="312057"/>
          </a:xfrm>
          <a:prstGeom prst="flowChartTerminator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FD7C0240-BF90-E26C-2A31-37782C935EB4}"/>
              </a:ext>
            </a:extLst>
          </p:cNvPr>
          <p:cNvSpPr/>
          <p:nvPr/>
        </p:nvSpPr>
        <p:spPr>
          <a:xfrm rot="9552398">
            <a:off x="-798286" y="6701971"/>
            <a:ext cx="1596571" cy="312057"/>
          </a:xfrm>
          <a:prstGeom prst="flowChartTerminator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D9AC-6AF2-B9D2-1955-7E706DCEBFC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631" r="14631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9EA7D2-1115-15F5-7EC1-28D59B3D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Operating System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0071B-3368-CC2E-BA56-888B4543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8A5958-6AD2-6608-24D1-113AF933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7B57FB-EC08-C0E0-255A-F3EB32A2C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software of the computer system.</a:t>
            </a:r>
          </a:p>
          <a:p>
            <a:pPr>
              <a:spcBef>
                <a:spcPts val="600"/>
              </a:spcBef>
              <a:buClr>
                <a:schemeClr val="accent3"/>
              </a:buClr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Manages application software and system software.</a:t>
            </a:r>
          </a:p>
          <a:p>
            <a:pPr>
              <a:spcBef>
                <a:spcPts val="600"/>
              </a:spcBef>
              <a:buClr>
                <a:schemeClr val="accent3"/>
              </a:buClr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Located in C drive of computer.</a:t>
            </a:r>
          </a:p>
          <a:p>
            <a:pPr marL="285750" indent="-28575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9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2824" r="32824"/>
          <a:stretch/>
        </p:blipFill>
        <p:spPr>
          <a:xfrm>
            <a:off x="1396781" y="0"/>
            <a:ext cx="3894833" cy="5656330"/>
          </a:xfrm>
          <a:ln w="317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679465" cy="782638"/>
          </a:xfrm>
        </p:spPr>
        <p:txBody>
          <a:bodyPr>
            <a:noAutofit/>
          </a:bodyPr>
          <a:lstStyle/>
          <a:p>
            <a:r>
              <a:rPr lang="en-US" sz="3200" dirty="0"/>
              <a:t>Memory Management</a:t>
            </a:r>
            <a:endParaRPr lang="ru-RU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201760"/>
            <a:ext cx="4548187" cy="2916952"/>
          </a:xfrm>
        </p:spPr>
        <p:txBody>
          <a:bodyPr>
            <a:normAutofit/>
          </a:bodyPr>
          <a:lstStyle/>
          <a:p>
            <a:r>
              <a:rPr lang="en-US" sz="1800" dirty="0"/>
              <a:t>OS Allocates and De Allocates the memory location in the RAM.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Keeps Track of each bits of memory and reuses it.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Swaps the inactive process of memory.</a:t>
            </a:r>
            <a:endParaRPr lang="ru-RU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 Of OS &gt; Memory Management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Management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3862" y="2574888"/>
            <a:ext cx="4635068" cy="2268575"/>
          </a:xfrm>
        </p:spPr>
        <p:txBody>
          <a:bodyPr>
            <a:normAutofit/>
          </a:bodyPr>
          <a:lstStyle/>
          <a:p>
            <a:r>
              <a:rPr lang="en-US" sz="1800" dirty="0"/>
              <a:t>OS allows read and write of file.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helps to name different files and directories.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also allocates and deallocates of storage space of file.</a:t>
            </a:r>
          </a:p>
          <a:p>
            <a:endParaRPr lang="ru-RU" sz="18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770" b="770"/>
          <a:stretch/>
        </p:blipFill>
        <p:spPr>
          <a:xfrm>
            <a:off x="5771770" y="1483675"/>
            <a:ext cx="6421408" cy="3438427"/>
          </a:xfrm>
          <a:ln w="6350"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 Of OS &gt; File Management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795" r="6795"/>
          <a:stretch/>
        </p:blipFill>
        <p:spPr>
          <a:xfrm>
            <a:off x="1396781" y="0"/>
            <a:ext cx="3894833" cy="5656330"/>
          </a:xfrm>
          <a:ln w="63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679465" cy="782638"/>
          </a:xfrm>
        </p:spPr>
        <p:txBody>
          <a:bodyPr>
            <a:noAutofit/>
          </a:bodyPr>
          <a:lstStyle/>
          <a:p>
            <a:r>
              <a:rPr lang="en-US" sz="3200" dirty="0"/>
              <a:t>Computer Networking</a:t>
            </a:r>
            <a:endParaRPr lang="ru-RU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201760"/>
            <a:ext cx="4548187" cy="2916952"/>
          </a:xfrm>
        </p:spPr>
        <p:txBody>
          <a:bodyPr>
            <a:normAutofit/>
          </a:bodyPr>
          <a:lstStyle/>
          <a:p>
            <a:r>
              <a:rPr lang="en-US" sz="1800" dirty="0"/>
              <a:t>OS controls the LAN, Ethernet and WIFI.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provides security features in networking.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helps in sharing resources through the internet.</a:t>
            </a:r>
            <a:endParaRPr lang="ru-RU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 Of OS &gt; Computer Networking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09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3862" y="2574888"/>
            <a:ext cx="4635068" cy="2268575"/>
          </a:xfrm>
        </p:spPr>
        <p:txBody>
          <a:bodyPr>
            <a:normAutofit/>
          </a:bodyPr>
          <a:lstStyle/>
          <a:p>
            <a:r>
              <a:rPr lang="en-US" sz="1800" dirty="0"/>
              <a:t>OS Provides Interface to communicate with software.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is mainly GUI and CUI.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Some OS provides touch interface.</a:t>
            </a:r>
          </a:p>
          <a:p>
            <a:endParaRPr lang="ru-RU" sz="18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2119" b="12119"/>
          <a:stretch/>
        </p:blipFill>
        <p:spPr>
          <a:xfrm>
            <a:off x="5771770" y="1483675"/>
            <a:ext cx="6421408" cy="3438427"/>
          </a:xfrm>
          <a:ln w="6350"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 Of OS &gt; User Interface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94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1963" r="21963"/>
          <a:stretch/>
        </p:blipFill>
        <p:spPr>
          <a:xfrm>
            <a:off x="1396781" y="0"/>
            <a:ext cx="3894833" cy="5656330"/>
          </a:xfrm>
          <a:ln w="63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679465" cy="782638"/>
          </a:xfrm>
        </p:spPr>
        <p:txBody>
          <a:bodyPr>
            <a:noAutofit/>
          </a:bodyPr>
          <a:lstStyle/>
          <a:p>
            <a:r>
              <a:rPr lang="en-US" sz="3200" dirty="0"/>
              <a:t>Process Management</a:t>
            </a:r>
            <a:endParaRPr lang="ru-RU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0023" y="2201760"/>
            <a:ext cx="4548187" cy="2916952"/>
          </a:xfrm>
        </p:spPr>
        <p:txBody>
          <a:bodyPr>
            <a:normAutofit/>
          </a:bodyPr>
          <a:lstStyle/>
          <a:p>
            <a:r>
              <a:rPr lang="en-US" sz="1800" dirty="0"/>
              <a:t>OS Handel the deadlock.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creates and terminates the process.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OS saves the current process states and  executes the next states.</a:t>
            </a:r>
            <a:endParaRPr lang="ru-RU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 Of OS &gt; Process Management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487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D9FA7-2696-3138-7834-45CD7B96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CF1B3-E571-D994-9071-A25D5619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277" y="2801057"/>
            <a:ext cx="413344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7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120</TotalTime>
  <Words>225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Office Theme</vt:lpstr>
      <vt:lpstr>Function of OS</vt:lpstr>
      <vt:lpstr>Content Overview</vt:lpstr>
      <vt:lpstr>Operating System </vt:lpstr>
      <vt:lpstr>Memory Management</vt:lpstr>
      <vt:lpstr>File Management</vt:lpstr>
      <vt:lpstr>Computer Networking</vt:lpstr>
      <vt:lpstr>User Interface</vt:lpstr>
      <vt:lpstr>Process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Dahal</dc:creator>
  <cp:lastModifiedBy>Pratik Dahal</cp:lastModifiedBy>
  <cp:revision>5</cp:revision>
  <dcterms:created xsi:type="dcterms:W3CDTF">2024-09-03T08:07:44Z</dcterms:created>
  <dcterms:modified xsi:type="dcterms:W3CDTF">2024-09-12T08:52:28Z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